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0240288" cy="42840275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747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1pPr>
    <a:lvl2pPr marL="0" marR="0" indent="0" algn="l" defTabSz="44747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2pPr>
    <a:lvl3pPr marL="0" marR="0" indent="0" algn="l" defTabSz="44747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3pPr>
    <a:lvl4pPr marL="0" marR="0" indent="0" algn="l" defTabSz="44747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4pPr>
    <a:lvl5pPr marL="0" marR="0" indent="0" algn="l" defTabSz="44747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5pPr>
    <a:lvl6pPr marL="0" marR="0" indent="0" algn="l" defTabSz="44747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6pPr>
    <a:lvl7pPr marL="0" marR="0" indent="0" algn="l" defTabSz="44747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7pPr>
    <a:lvl8pPr marL="0" marR="0" indent="0" algn="l" defTabSz="44747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8pPr>
    <a:lvl9pPr marL="0" marR="0" indent="0" algn="l" defTabSz="44747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66C"/>
    <a:srgbClr val="B5C5E6"/>
    <a:srgbClr val="99CCFF"/>
    <a:srgbClr val="F8A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119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2219325" y="685800"/>
            <a:ext cx="24193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맑은 고딕"/>
      </a:defRPr>
    </a:lvl1pPr>
    <a:lvl2pPr indent="228600" latinLnBrk="0">
      <a:defRPr sz="1200">
        <a:latin typeface="+mn-lt"/>
        <a:ea typeface="+mn-ea"/>
        <a:cs typeface="+mn-cs"/>
        <a:sym typeface="맑은 고딕"/>
      </a:defRPr>
    </a:lvl2pPr>
    <a:lvl3pPr indent="457200" latinLnBrk="0">
      <a:defRPr sz="1200">
        <a:latin typeface="+mn-lt"/>
        <a:ea typeface="+mn-ea"/>
        <a:cs typeface="+mn-cs"/>
        <a:sym typeface="맑은 고딕"/>
      </a:defRPr>
    </a:lvl3pPr>
    <a:lvl4pPr indent="685800" latinLnBrk="0">
      <a:defRPr sz="1200">
        <a:latin typeface="+mn-lt"/>
        <a:ea typeface="+mn-ea"/>
        <a:cs typeface="+mn-cs"/>
        <a:sym typeface="맑은 고딕"/>
      </a:defRPr>
    </a:lvl4pPr>
    <a:lvl5pPr indent="914400" latinLnBrk="0">
      <a:defRPr sz="1200">
        <a:latin typeface="+mn-lt"/>
        <a:ea typeface="+mn-ea"/>
        <a:cs typeface="+mn-cs"/>
        <a:sym typeface="맑은 고딕"/>
      </a:defRPr>
    </a:lvl5pPr>
    <a:lvl6pPr indent="1143000" latinLnBrk="0">
      <a:defRPr sz="1200">
        <a:latin typeface="+mn-lt"/>
        <a:ea typeface="+mn-ea"/>
        <a:cs typeface="+mn-cs"/>
        <a:sym typeface="맑은 고딕"/>
      </a:defRPr>
    </a:lvl6pPr>
    <a:lvl7pPr indent="1371600" latinLnBrk="0">
      <a:defRPr sz="1200">
        <a:latin typeface="+mn-lt"/>
        <a:ea typeface="+mn-ea"/>
        <a:cs typeface="+mn-cs"/>
        <a:sym typeface="맑은 고딕"/>
      </a:defRPr>
    </a:lvl7pPr>
    <a:lvl8pPr indent="1600200" latinLnBrk="0">
      <a:defRPr sz="1200">
        <a:latin typeface="+mn-lt"/>
        <a:ea typeface="+mn-ea"/>
        <a:cs typeface="+mn-cs"/>
        <a:sym typeface="맑은 고딕"/>
      </a:defRPr>
    </a:lvl8pPr>
    <a:lvl9pPr indent="1828800" latinLnBrk="0">
      <a:defRPr sz="1200">
        <a:latin typeface="+mn-lt"/>
        <a:ea typeface="+mn-ea"/>
        <a:cs typeface="+mn-cs"/>
        <a:sym typeface="맑은 고딕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E90A32A-B3D1-221F-4589-54B3BCA1C0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290919" y="10677160"/>
            <a:ext cx="12801600" cy="6886260"/>
          </a:xfrm>
          <a:prstGeom prst="rect">
            <a:avLst/>
          </a:prstGeom>
        </p:spPr>
        <p:txBody>
          <a:bodyPr numCol="1" spcCol="216000">
            <a:noAutofit/>
          </a:bodyPr>
          <a:lstStyle>
            <a:lvl1pPr algn="l">
              <a:defRPr sz="3600"/>
            </a:lvl1pPr>
          </a:lstStyle>
          <a:p>
            <a:pPr lvl="0"/>
            <a:r>
              <a:rPr lang="cs-CZ" dirty="0"/>
              <a:t>Background and rationale, Times New Roman 36 pt</a:t>
            </a:r>
          </a:p>
          <a:p>
            <a:pPr lvl="0"/>
            <a:endParaRPr lang="cs-CZ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3C3DCE09-A638-7913-3326-6D8AB44EC3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6147772" y="10677159"/>
            <a:ext cx="12790299" cy="7274664"/>
          </a:xfrm>
          <a:prstGeom prst="rect">
            <a:avLst/>
          </a:prstGeom>
        </p:spPr>
        <p:txBody>
          <a:bodyPr numCol="2" spcCol="216000">
            <a:noAutofit/>
          </a:bodyPr>
          <a:lstStyle>
            <a:lvl1pPr defTabSz="4992980">
              <a:defRPr/>
            </a:lvl1pPr>
          </a:lstStyle>
          <a:p>
            <a:pPr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B4BD70-E9C8-5D3D-5F41-6EA7DE7C99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1290918" y="24139390"/>
            <a:ext cx="12705325" cy="11293610"/>
          </a:xfrm>
          <a:prstGeom prst="rect">
            <a:avLst/>
          </a:prstGeom>
        </p:spPr>
        <p:txBody>
          <a:bodyPr numCol="1" spcCol="216000">
            <a:noAutofit/>
          </a:bodyPr>
          <a:lstStyle>
            <a:lvl1pPr marL="0" marR="0" indent="0" algn="l" defTabSz="49929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Times New Roman" panose="02020603050405020304" pitchFamily="18" charset="0"/>
                <a:cs typeface="Times New Roman" panose="02020603050405020304" pitchFamily="18" charset="0"/>
                <a:sym typeface="Avenir Book"/>
              </a:defRPr>
            </a:lvl1pPr>
          </a:lstStyle>
          <a:p>
            <a:pPr marL="0" marR="0" lvl="0" indent="0" algn="l" defTabSz="49929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raphs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Roman 36 pt</a:t>
            </a:r>
          </a:p>
          <a:p>
            <a:pPr defTabSz="4992980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cs-CZ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94A0D59-8451-5B8E-0FD1-EC927B4B8C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133766" y="20410714"/>
            <a:ext cx="12790299" cy="15022286"/>
          </a:xfrm>
          <a:prstGeom prst="rect">
            <a:avLst/>
          </a:prstGeom>
        </p:spPr>
        <p:txBody>
          <a:bodyPr numCol="2" spcCol="216000">
            <a:noAutofit/>
          </a:bodyPr>
          <a:lstStyle>
            <a:lvl1pPr>
              <a:defRPr/>
            </a:lvl1pPr>
          </a:lstStyle>
          <a:p>
            <a:pPr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Results, Pictures, Graphs, Tables</a:t>
            </a:r>
          </a:p>
          <a:p>
            <a:pPr lvl="0"/>
            <a:endParaRPr lang="cs-CZ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13DE93A-93D8-0FCE-9A92-CBDEC6AF25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933386" y="1452282"/>
            <a:ext cx="12815271" cy="30544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600">
                <a:solidFill>
                  <a:srgbClr val="22366C"/>
                </a:solidFill>
              </a:defRPr>
            </a:lvl1pPr>
          </a:lstStyle>
          <a:p>
            <a:pPr lvl="0"/>
            <a:r>
              <a:rPr lang="cs-CZ" dirty="0"/>
              <a:t>Title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7F967D6-EBB0-9702-445B-CF34E10E61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290918" y="37651764"/>
            <a:ext cx="27647153" cy="2528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cs-CZ" dirty="0"/>
              <a:t>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C84D3-F444-A194-89A5-F0C716725C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933386" y="6403976"/>
            <a:ext cx="12815271" cy="818350"/>
          </a:xfrm>
          <a:prstGeom prst="rect">
            <a:avLst/>
          </a:prstGeom>
        </p:spPr>
        <p:txBody>
          <a:bodyPr/>
          <a:lstStyle>
            <a:lvl1pPr marL="0" marR="0" indent="0" algn="l" defTabSz="49929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</a:lstStyle>
          <a:p>
            <a:pPr marL="571500" marR="0" lvl="0" indent="-571500" algn="l" defTabSz="49929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srgbClr val="22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or Private Practice</a:t>
            </a:r>
          </a:p>
          <a:p>
            <a:pPr lvl="0"/>
            <a:endParaRPr 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585512-BECC-24C9-5467-888A8C8FCF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933386" y="5325036"/>
            <a:ext cx="12815271" cy="107894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3600" dirty="0">
                <a:solidFill>
                  <a:srgbClr val="22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Authors: Presenter*, co-authors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C6E4A8-DFE1-C453-5627-D842F86AB3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0"/>
          </p:nvPr>
        </p:nvSpPr>
        <p:spPr>
          <a:xfrm>
            <a:off x="14467114" y="1452282"/>
            <a:ext cx="4520133" cy="5770045"/>
          </a:xfrm>
          <a:prstGeom prst="round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2A122-9E60-6D2D-2EBF-472F66B33B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1290638" y="19072225"/>
            <a:ext cx="12815887" cy="2763838"/>
          </a:xfrm>
          <a:prstGeom prst="rect">
            <a:avLst/>
          </a:prstGeom>
        </p:spPr>
        <p:txBody>
          <a:bodyPr/>
          <a:lstStyle>
            <a:lvl1pPr marL="0" marR="0" indent="0" algn="l" defTabSz="49929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9929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Purpose, New Roman 36 pt</a:t>
            </a:r>
          </a:p>
          <a:p>
            <a:pPr lvl="0"/>
            <a:endParaRPr lang="cs-CZ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525">
            <a:extLst>
              <a:ext uri="{FF2B5EF4-FFF2-40B4-BE49-F238E27FC236}">
                <a16:creationId xmlns:a16="http://schemas.microsoft.com/office/drawing/2014/main" id="{F7C631F7-BDB7-B127-B785-11E39EEECF92}"/>
              </a:ext>
            </a:extLst>
          </p:cNvPr>
          <p:cNvSpPr txBox="1"/>
          <p:nvPr userDrawn="1"/>
        </p:nvSpPr>
        <p:spPr>
          <a:xfrm>
            <a:off x="16316552" y="23012605"/>
            <a:ext cx="13236448" cy="72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1012" tIns="51012" rIns="51012" bIns="51012">
            <a:spAutoFit/>
          </a:bodyPr>
          <a:lstStyle/>
          <a:p>
            <a:pPr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endParaRPr sz="4017" dirty="0"/>
          </a:p>
        </p:txBody>
      </p:sp>
      <p:sp>
        <p:nvSpPr>
          <p:cNvPr id="19" name="직사각형 170">
            <a:extLst>
              <a:ext uri="{FF2B5EF4-FFF2-40B4-BE49-F238E27FC236}">
                <a16:creationId xmlns:a16="http://schemas.microsoft.com/office/drawing/2014/main" id="{9E1402B1-B2C0-A648-7AFF-9DFDDA33E491}"/>
              </a:ext>
            </a:extLst>
          </p:cNvPr>
          <p:cNvSpPr txBox="1"/>
          <p:nvPr userDrawn="1"/>
        </p:nvSpPr>
        <p:spPr>
          <a:xfrm>
            <a:off x="636444" y="8915619"/>
            <a:ext cx="12953272" cy="72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1012" tIns="51012" rIns="51012" bIns="51012">
            <a:spAutoFit/>
          </a:bodyPr>
          <a:lstStyle/>
          <a:p>
            <a:pPr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endParaRPr sz="4017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0" algn="ct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0" algn="ct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0" algn="ct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0" algn="ct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0" algn="ct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0" algn="ct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0" algn="ct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0" algn="ct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9pPr>
    </p:titleStyle>
    <p:bodyStyle>
      <a:lvl1pPr marL="0" marR="0" indent="0" algn="l" defTabSz="4992980" rtl="0" fontAlgn="auto" latinLnBrk="0" hangingPunct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lang="en-US" sz="3600" b="0" i="0" u="none" strike="noStrike" cap="none" spc="0" normalizeH="0" baseline="0" dirty="0" smtClean="0">
          <a:ln>
            <a:noFill/>
          </a:ln>
          <a:solidFill>
            <a:srgbClr val="000000"/>
          </a:solidFill>
          <a:effectLst/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맑은 고딕"/>
        </a:defRPr>
      </a:lvl1pPr>
      <a:lvl2pPr marL="4284578" marR="0" indent="-1788087" algn="l" defTabSz="4992980" rtl="0" latinLnBrk="0">
        <a:lnSpc>
          <a:spcPct val="100000"/>
        </a:lnSpc>
        <a:spcBef>
          <a:spcPts val="4128"/>
        </a:spcBef>
        <a:spcAft>
          <a:spcPts val="0"/>
        </a:spcAft>
        <a:buClrTx/>
        <a:buSzPct val="100000"/>
        <a:buFont typeface="Arial"/>
        <a:buChar char="–"/>
        <a:tabLst/>
        <a:defRPr sz="175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2pPr>
      <a:lvl3pPr marL="6667976" marR="0" indent="-1674995" algn="l" defTabSz="4992980" rtl="0" latinLnBrk="0">
        <a:lnSpc>
          <a:spcPct val="100000"/>
        </a:lnSpc>
        <a:spcBef>
          <a:spcPts val="4128"/>
        </a:spcBef>
        <a:spcAft>
          <a:spcPts val="0"/>
        </a:spcAft>
        <a:buClrTx/>
        <a:buSzPct val="100000"/>
        <a:buFont typeface="Arial"/>
        <a:buChar char="•"/>
        <a:tabLst/>
        <a:defRPr sz="175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3pPr>
      <a:lvl4pPr marL="9489211" marR="0" indent="-1999740" algn="l" defTabSz="4992980" rtl="0" latinLnBrk="0">
        <a:lnSpc>
          <a:spcPct val="100000"/>
        </a:lnSpc>
        <a:spcBef>
          <a:spcPts val="4128"/>
        </a:spcBef>
        <a:spcAft>
          <a:spcPts val="0"/>
        </a:spcAft>
        <a:buClrTx/>
        <a:buSzPct val="100000"/>
        <a:buFont typeface="Arial"/>
        <a:buChar char="–"/>
        <a:tabLst/>
        <a:defRPr sz="175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4pPr>
      <a:lvl5pPr marL="11985700" marR="0" indent="-1999740" algn="l" defTabSz="4992980" rtl="0" latinLnBrk="0">
        <a:lnSpc>
          <a:spcPct val="100000"/>
        </a:lnSpc>
        <a:spcBef>
          <a:spcPts val="4128"/>
        </a:spcBef>
        <a:spcAft>
          <a:spcPts val="0"/>
        </a:spcAft>
        <a:buClrTx/>
        <a:buSzPct val="100000"/>
        <a:buFont typeface="Arial"/>
        <a:buChar char="»"/>
        <a:tabLst/>
        <a:defRPr sz="175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5pPr>
      <a:lvl6pPr marL="14482191" marR="0" indent="-1999740" algn="l" defTabSz="4992980" rtl="0" latinLnBrk="0">
        <a:lnSpc>
          <a:spcPct val="100000"/>
        </a:lnSpc>
        <a:spcBef>
          <a:spcPts val="4128"/>
        </a:spcBef>
        <a:spcAft>
          <a:spcPts val="0"/>
        </a:spcAft>
        <a:buClrTx/>
        <a:buSzPct val="100000"/>
        <a:buFont typeface="Arial"/>
        <a:buChar char="•"/>
        <a:tabLst/>
        <a:defRPr sz="175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6pPr>
      <a:lvl7pPr marL="16978683" marR="0" indent="-1999739" algn="l" defTabSz="4992980" rtl="0" latinLnBrk="0">
        <a:lnSpc>
          <a:spcPct val="100000"/>
        </a:lnSpc>
        <a:spcBef>
          <a:spcPts val="4128"/>
        </a:spcBef>
        <a:spcAft>
          <a:spcPts val="0"/>
        </a:spcAft>
        <a:buClrTx/>
        <a:buSzPct val="100000"/>
        <a:buFont typeface="Arial"/>
        <a:buChar char="•"/>
        <a:tabLst/>
        <a:defRPr sz="175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7pPr>
      <a:lvl8pPr marL="19475172" marR="0" indent="-1999739" algn="l" defTabSz="4992980" rtl="0" latinLnBrk="0">
        <a:lnSpc>
          <a:spcPct val="100000"/>
        </a:lnSpc>
        <a:spcBef>
          <a:spcPts val="4128"/>
        </a:spcBef>
        <a:spcAft>
          <a:spcPts val="0"/>
        </a:spcAft>
        <a:buClrTx/>
        <a:buSzPct val="100000"/>
        <a:buFont typeface="Arial"/>
        <a:buChar char="•"/>
        <a:tabLst/>
        <a:defRPr sz="175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8pPr>
      <a:lvl9pPr marL="21971663" marR="0" indent="-1999740" algn="l" defTabSz="4992980" rtl="0" latinLnBrk="0">
        <a:lnSpc>
          <a:spcPct val="100000"/>
        </a:lnSpc>
        <a:spcBef>
          <a:spcPts val="4128"/>
        </a:spcBef>
        <a:spcAft>
          <a:spcPts val="0"/>
        </a:spcAft>
        <a:buClrTx/>
        <a:buSzPct val="100000"/>
        <a:buFont typeface="Arial"/>
        <a:buChar char="•"/>
        <a:tabLst/>
        <a:defRPr sz="175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9pPr>
    </p:bodyStyle>
    <p:otherStyle>
      <a:lvl1pPr marL="0" marR="0" indent="0" algn="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8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0" algn="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8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0" algn="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8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0" algn="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8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0" algn="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8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0" algn="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8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0" algn="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8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0" algn="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8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0" algn="r" defTabSz="49929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8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2359AE-5E44-43C6-BCBD-A3CD37347B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BB76B-3069-8763-B0B8-9A66E71791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70D65-E94F-E4CC-927D-47169F462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69475-F7FC-910B-3F68-B9DB59142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0682BF-8712-39CA-1C98-D77F58F21F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2D8E7F-42BA-BAF4-CDB9-D8594E5A74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C4791F-6E73-5EA0-ED1E-9DECC6903C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 dirty="0">
              <a:solidFill>
                <a:srgbClr val="22366C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92783D-4047-D359-1B75-B24A44396A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 dirty="0">
              <a:solidFill>
                <a:srgbClr val="22366C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27863F0-08AB-E5CC-21B3-094BFA873F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F1BFFE-D283-57E2-4128-9646F2989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47479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7479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47479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7479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Avenir Book</vt:lpstr>
      <vt:lpstr>Times New Roman</vt:lpstr>
      <vt:lpstr>Office 테마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Ieva G.</dc:creator>
  <cp:lastModifiedBy>Slavatová  Eliška</cp:lastModifiedBy>
  <cp:revision>27</cp:revision>
  <dcterms:modified xsi:type="dcterms:W3CDTF">2026-03-09T14:07:37Z</dcterms:modified>
</cp:coreProperties>
</file>